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56C4-3504-43AC-8501-097867018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89E65-1F7E-44CA-93B2-273D9A372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F9C53-256D-4889-B328-98373C052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470D5-0418-476A-A856-FC381FE86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CD41-52DD-463C-80CE-9FD4CC7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3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4BC05-727D-4DAC-B4BE-D746EABD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A6BFB-CD46-4E3B-A364-FF5B74D56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323C2-66AE-4714-97D0-3991A02A1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F6E0D-9935-4403-94E9-C9E07204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6C5BB-E3A1-4FE9-8852-B39D81B8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6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D8EAE3-1EB0-43B6-B79D-25045E200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C84E1-4A96-4D14-A67A-6D50D8E31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B359-E92E-45CC-9D8B-CB3E455C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67A4D-B81D-45AB-BFEC-C16706083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E7971-2E60-4FEF-8CEB-05E23119C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96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29B7-CF1C-45D9-A883-7F396013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ECEB9-2C3B-4D7F-8243-DD866A08E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3D4C2-7016-4CEC-83B2-A2A0DD016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E384D-19FB-4365-AED4-B19B9A28E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87D58-0B07-408F-A74D-F5F273B07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71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D3CB-51C0-4ED5-936A-4A70F4C83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2DA99-3E76-42EE-A42F-53055BD53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B0804-5D9B-4533-94FC-7B1B2C14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B6CAF-B24E-4641-A510-92FDA6057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C4A92-8A6E-439D-8DB1-35BF882F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4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2D831-9F3B-44B1-A1B2-00D89A91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9F213-3B3A-4E6F-8618-7ECB2C656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E1A4A-E432-4DB7-B6EE-63362A6E6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B1B1F-5BC0-4316-8C9D-F2396A5E9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CCA86-174F-46DF-9D1C-05CE40B1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D87C9-7AD3-43C2-8623-D9B03BD1F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0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35920-D2F7-4C0E-B82C-936581BFE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AAC34-00A1-4ADB-B0FF-EDFDA6047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BA35F-5A90-4657-9ACD-1E2B3F00C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BE083-15C5-4BC9-ACD9-9245BA87B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09C57-FBE3-4B19-9855-CABE156DD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69E524-FF21-4EB3-9B40-0DACBA69C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D1871-F05A-43F9-A7C0-EA3C0330D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619E25-83CA-4763-A742-E94F3EFAE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81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B9B80-675A-4DDF-96A2-D76F80E7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247CBF-3155-4406-BA4A-4545AB508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864F6-E21F-4392-873F-9188A846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87539-1FB4-4152-8D68-0208AE37F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20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0218F-61E4-413F-AB5A-A9A97AC5E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9A75FE-C205-4FF1-BE96-002C78A5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3DE2B-4337-458E-B645-BCF06920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74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C11B7-43AA-479A-92A5-77B2A739D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5E0D3-73A4-46FE-B504-D5BDCF7D6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9251CB-DAC8-47A1-8046-F400DA07F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236C0-8E0F-41BC-A9EE-583A98C7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E300A-3D25-427D-AA5A-3456CEEC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4942D-3E2C-48CC-914E-E52AA4B2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92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06C6-D957-4D5C-BC73-EC7B1EEB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5995FC-2257-44D8-AE5C-D2AF44853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FCA1F-A16E-4486-83BD-6B89883A3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2C697-A883-4EB5-801D-8772B67E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DF99D-6360-4C2E-98A3-F7022744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16A76-6293-4943-89C6-4EADD310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2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9D3DCF-8886-4531-A1D3-4E7DDCD4A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C4241-8A86-4FAE-8BAD-24664F285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34B2-095E-4809-B726-076AA8198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3CD9-7EF7-44B5-84A7-8A42B8070EE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7C98E-A9A0-4051-91F4-56605072D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D4BCE-881E-4285-B4FB-488B72492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6F78A-A79B-4A7C-B7FA-357BDF0AF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5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ngvoices.co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o2.co.uk/visit-us/parking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B6AB15-3785-493C-8059-6E8EA8453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75361"/>
            <a:ext cx="10905066" cy="49072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8A30A9-79C4-4B40-AC32-D42B1569DEDE}"/>
              </a:ext>
            </a:extLst>
          </p:cNvPr>
          <p:cNvSpPr txBox="1"/>
          <p:nvPr/>
        </p:nvSpPr>
        <p:spPr>
          <a:xfrm>
            <a:off x="4524375" y="588263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https://www.youngvoices.co.uk/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884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686B7-9205-4F2F-8DAA-529BBAE38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Young Voices?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619A-2C91-47B9-912A-1CFDBA035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dirty="0"/>
              <a:t>It all started 25 years ago and since has become the worlds largest children’s choir, performing in arenas across England:</a:t>
            </a:r>
          </a:p>
          <a:p>
            <a:pPr algn="l"/>
            <a:r>
              <a:rPr lang="en-US" dirty="0"/>
              <a:t>The O2 Arena, London</a:t>
            </a:r>
          </a:p>
          <a:p>
            <a:pPr algn="l"/>
            <a:r>
              <a:rPr lang="en-US" dirty="0"/>
              <a:t>Resorts World Arena, Birmingham</a:t>
            </a:r>
          </a:p>
          <a:p>
            <a:pPr algn="l"/>
            <a:r>
              <a:rPr lang="en-US" i="0" dirty="0">
                <a:solidFill>
                  <a:srgbClr val="000000"/>
                </a:solidFill>
                <a:effectLst/>
              </a:rPr>
              <a:t>Manchester AO Arena, Manchester</a:t>
            </a:r>
          </a:p>
          <a:p>
            <a:pPr algn="l"/>
            <a:r>
              <a:rPr lang="en-US" dirty="0" err="1">
                <a:solidFill>
                  <a:srgbClr val="000000"/>
                </a:solidFill>
              </a:rPr>
              <a:t>Utilita</a:t>
            </a:r>
            <a:r>
              <a:rPr lang="en-US" dirty="0">
                <a:solidFill>
                  <a:srgbClr val="000000"/>
                </a:solidFill>
              </a:rPr>
              <a:t> Arena, Sheffield</a:t>
            </a:r>
          </a:p>
          <a:p>
            <a:pPr algn="l"/>
            <a:r>
              <a:rPr lang="en-GB" i="0" dirty="0">
                <a:solidFill>
                  <a:srgbClr val="000000"/>
                </a:solidFill>
                <a:effectLst/>
              </a:rPr>
              <a:t>The SSE Arena, Wembley</a:t>
            </a:r>
            <a:endParaRPr lang="en-GB" dirty="0">
              <a:solidFill>
                <a:srgbClr val="000000"/>
              </a:solidFill>
            </a:endParaRPr>
          </a:p>
          <a:p>
            <a:pPr algn="l"/>
            <a:endParaRPr lang="en-GB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</a:rPr>
              <a:t>Choirs will perform alongside 5,000-8,000 other children as a single choir to capacity audiences of family and friends.</a:t>
            </a:r>
            <a:endParaRPr lang="en-GB" sz="2600" dirty="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E51E97-50D6-4A7E-81D8-94D48F373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149" y="219075"/>
            <a:ext cx="4054888" cy="1606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82C7A6-2722-48F4-8452-B2B30B7F6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2075" y="2558848"/>
            <a:ext cx="2138362" cy="247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88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Young Voices at the O2 - YouTube">
            <a:extLst>
              <a:ext uri="{FF2B5EF4-FFF2-40B4-BE49-F238E27FC236}">
                <a16:creationId xmlns:a16="http://schemas.microsoft.com/office/drawing/2014/main" id="{FA809F51-3469-4A78-B144-4CDD0D8A5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72720"/>
            <a:ext cx="5788942" cy="325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2 Young Voices - School Choir Trip — Maldon Court Preparatory School">
            <a:extLst>
              <a:ext uri="{FF2B5EF4-FFF2-40B4-BE49-F238E27FC236}">
                <a16:creationId xmlns:a16="http://schemas.microsoft.com/office/drawing/2014/main" id="{7A770227-9EB8-4E74-9303-59CCCB777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835" y="172720"/>
            <a:ext cx="5989770" cy="296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oung Voices - Concert Dates">
            <a:extLst>
              <a:ext uri="{FF2B5EF4-FFF2-40B4-BE49-F238E27FC236}">
                <a16:creationId xmlns:a16="http://schemas.microsoft.com/office/drawing/2014/main" id="{06D5DD2A-846A-4910-91F5-3D26C3EC6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624" y="2943373"/>
            <a:ext cx="5623084" cy="3741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04DA604-7428-44FC-932D-B7A4C6D0EEC3}"/>
              </a:ext>
            </a:extLst>
          </p:cNvPr>
          <p:cNvSpPr txBox="1"/>
          <p:nvPr/>
        </p:nvSpPr>
        <p:spPr>
          <a:xfrm>
            <a:off x="334645" y="3722687"/>
            <a:ext cx="28181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Venue: </a:t>
            </a:r>
          </a:p>
          <a:p>
            <a:r>
              <a:rPr lang="en-US" sz="2800" dirty="0"/>
              <a:t>London O2 Arena</a:t>
            </a:r>
          </a:p>
          <a:p>
            <a:r>
              <a:rPr lang="it-IT" sz="2800" b="0" i="0" dirty="0" err="1">
                <a:solidFill>
                  <a:srgbClr val="202124"/>
                </a:solidFill>
                <a:effectLst/>
              </a:rPr>
              <a:t>Peninsula</a:t>
            </a:r>
            <a:r>
              <a:rPr lang="it-IT" sz="2800" b="0" i="0" dirty="0">
                <a:solidFill>
                  <a:srgbClr val="202124"/>
                </a:solidFill>
                <a:effectLst/>
              </a:rPr>
              <a:t> </a:t>
            </a:r>
            <a:r>
              <a:rPr lang="it-IT" sz="2800" b="0" i="0" dirty="0" err="1">
                <a:solidFill>
                  <a:srgbClr val="202124"/>
                </a:solidFill>
                <a:effectLst/>
              </a:rPr>
              <a:t>Square</a:t>
            </a:r>
            <a:r>
              <a:rPr lang="it-IT" sz="2800" b="0" i="0" dirty="0">
                <a:solidFill>
                  <a:srgbClr val="202124"/>
                </a:solidFill>
                <a:effectLst/>
              </a:rPr>
              <a:t> London </a:t>
            </a:r>
          </a:p>
          <a:p>
            <a:r>
              <a:rPr lang="it-IT" sz="2800" b="0" i="0" dirty="0">
                <a:solidFill>
                  <a:srgbClr val="202124"/>
                </a:solidFill>
                <a:effectLst/>
              </a:rPr>
              <a:t>SE10 0DX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77848-E5A3-4BC8-9F31-24B002C82D9E}"/>
              </a:ext>
            </a:extLst>
          </p:cNvPr>
          <p:cNvSpPr txBox="1"/>
          <p:nvPr/>
        </p:nvSpPr>
        <p:spPr>
          <a:xfrm>
            <a:off x="9033557" y="3168711"/>
            <a:ext cx="28181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have been practicing our songs and dance moves and are excited to see the famous artists also perform.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90531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EDB927-41F8-456E-BC6B-C45CA51E3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Timetable for the day</a:t>
            </a:r>
            <a:endParaRPr lang="en-GB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22196-C8DE-46DE-BA9A-A9121D092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20" y="1887728"/>
            <a:ext cx="11551920" cy="468782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Coach arrives at 8:30am – aim to leave about 9am. Please arrive between 8:30 and 8:45am. </a:t>
            </a:r>
          </a:p>
          <a:p>
            <a:r>
              <a:rPr lang="en-US" sz="2400" dirty="0"/>
              <a:t>Estimated time of arrival 11:00am.</a:t>
            </a:r>
          </a:p>
          <a:p>
            <a:r>
              <a:rPr lang="en-US" sz="2400" dirty="0"/>
              <a:t>Toilet and look around the arena. Have lunch by the River Thames if the weather is nice.</a:t>
            </a:r>
          </a:p>
          <a:p>
            <a:r>
              <a:rPr lang="en-US" sz="2400" dirty="0"/>
              <a:t>1:30pm – register and take our seats.</a:t>
            </a:r>
          </a:p>
          <a:p>
            <a:r>
              <a:rPr lang="en-US" sz="2400" i="0" dirty="0">
                <a:effectLst/>
              </a:rPr>
              <a:t>2:15pm – 5:00pm - Rehearsals start.</a:t>
            </a:r>
          </a:p>
          <a:p>
            <a:r>
              <a:rPr lang="en-US" sz="2400" dirty="0"/>
              <a:t>5:00pm – </a:t>
            </a:r>
            <a:r>
              <a:rPr lang="en-US" sz="2400" i="0" dirty="0">
                <a:effectLst/>
              </a:rPr>
              <a:t>6:15pm – dinner time.</a:t>
            </a:r>
          </a:p>
          <a:p>
            <a:r>
              <a:rPr lang="en-US" sz="2400" dirty="0"/>
              <a:t>6:30 – return to seat ready to perform (</a:t>
            </a:r>
            <a:r>
              <a:rPr lang="en-US" sz="2400" b="0" i="0" dirty="0">
                <a:effectLst/>
              </a:rPr>
              <a:t>every school will get a shout out between 6:30pm and 7pm so that as parents take their seats so you will be able to see where we are situated).</a:t>
            </a:r>
            <a:endParaRPr lang="en-US" sz="2400" dirty="0"/>
          </a:p>
          <a:p>
            <a:r>
              <a:rPr lang="en-US" sz="2400" i="0" dirty="0">
                <a:effectLst/>
              </a:rPr>
              <a:t>7:00pm – 9:00pm - Your Young Voices Concert (no interval)</a:t>
            </a:r>
          </a:p>
          <a:p>
            <a:r>
              <a:rPr lang="en-US" sz="2400" dirty="0"/>
              <a:t>9:00pm- Concert ends</a:t>
            </a:r>
          </a:p>
        </p:txBody>
      </p:sp>
    </p:spTree>
    <p:extLst>
      <p:ext uri="{BB962C8B-B14F-4D97-AF65-F5344CB8AC3E}">
        <p14:creationId xmlns:p14="http://schemas.microsoft.com/office/powerpoint/2010/main" val="302052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08EC9-C0E1-425A-BB85-DFE97458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End of the concert</a:t>
            </a:r>
            <a:endParaRPr lang="en-GB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AF1BB-4EFE-4F1A-B741-17F0D0891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Schools must remain in their seats until the very end of the concert. The arena staff will give you clear instructions on departure procedures.</a:t>
            </a:r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We will return to the coach and travel back to school, you will be informed of our ETA</a:t>
            </a:r>
            <a:r>
              <a:rPr lang="en-US" dirty="0">
                <a:latin typeface="roboto" panose="02000000000000000000" pitchFamily="2" charset="0"/>
              </a:rPr>
              <a:t>, approx. 11:00pm.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This is also for children whose parents are attending the concert. </a:t>
            </a:r>
            <a:r>
              <a:rPr lang="en-US" dirty="0">
                <a:latin typeface="roboto" panose="02000000000000000000" pitchFamily="2" charset="0"/>
              </a:rPr>
              <a:t>It will be extremely difficult and time consuming to try and arrange to meet up with parents at the O2, so the </a:t>
            </a:r>
            <a:r>
              <a:rPr lang="en-US" b="0" i="0" dirty="0">
                <a:effectLst/>
                <a:latin typeface="roboto" panose="02000000000000000000" pitchFamily="2" charset="0"/>
              </a:rPr>
              <a:t>safest and quickest way to reunite children with their parents is back at school.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9381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9D63A2-36F9-4670-972D-35FE86D9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What children need on the day</a:t>
            </a:r>
            <a:endParaRPr lang="en-GB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619AC-DE21-4816-96B4-5DB0E2A85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3200" dirty="0"/>
              <a:t>School uniform is to be worn, with a plain white t-shirt.</a:t>
            </a:r>
          </a:p>
          <a:p>
            <a:r>
              <a:rPr lang="en-US" sz="3200" dirty="0"/>
              <a:t>A packed lunch</a:t>
            </a:r>
          </a:p>
          <a:p>
            <a:r>
              <a:rPr lang="en-US" sz="3200" dirty="0"/>
              <a:t>Refillable water bottle</a:t>
            </a:r>
          </a:p>
          <a:p>
            <a:r>
              <a:rPr lang="en-GB" sz="3200" dirty="0"/>
              <a:t>Food for ‘dinner’</a:t>
            </a:r>
          </a:p>
          <a:p>
            <a:r>
              <a:rPr lang="en-GB" sz="3200" dirty="0"/>
              <a:t>Comfortable shoes</a:t>
            </a:r>
          </a:p>
          <a:p>
            <a:r>
              <a:rPr lang="en-GB" sz="3200" dirty="0"/>
              <a:t>Medication i.e. inhaler, travel medication. Please give to Mrs Wright when you arrive at school.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56601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C01C6A-D9F9-4F4C-BBD0-D7F47EDE4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67" y="149225"/>
            <a:ext cx="10487025" cy="167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D87912-23F4-4597-9550-926DC5133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" y="1905000"/>
            <a:ext cx="11184441" cy="1366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62D428-6705-40F5-B2B5-D266237619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4" y="3350894"/>
            <a:ext cx="9319812" cy="9569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B978AD-ED1A-4E19-A784-2335D7CA8B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24" y="4307839"/>
            <a:ext cx="11042968" cy="20453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E508A4D-C3CB-4716-807A-F5A353F418C1}"/>
              </a:ext>
            </a:extLst>
          </p:cNvPr>
          <p:cNvSpPr txBox="1"/>
          <p:nvPr/>
        </p:nvSpPr>
        <p:spPr>
          <a:xfrm>
            <a:off x="7439025" y="4069951"/>
            <a:ext cx="43243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6"/>
              </a:rPr>
              <a:t>https://www.theo2.co.uk/visit-us/parking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014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961A8F-5EAD-47DC-A036-171CEFE11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" y="94615"/>
            <a:ext cx="1205865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Office Theme</vt:lpstr>
      <vt:lpstr>PowerPoint Presentation</vt:lpstr>
      <vt:lpstr>What is Young Voices?</vt:lpstr>
      <vt:lpstr>PowerPoint Presentation</vt:lpstr>
      <vt:lpstr>Timetable for the day</vt:lpstr>
      <vt:lpstr>End of the concert</vt:lpstr>
      <vt:lpstr>What children need on the day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Lesley Wright</dc:creator>
  <cp:lastModifiedBy>Lesley Wright</cp:lastModifiedBy>
  <cp:revision>2</cp:revision>
  <dcterms:created xsi:type="dcterms:W3CDTF">2022-04-24T20:40:18Z</dcterms:created>
  <dcterms:modified xsi:type="dcterms:W3CDTF">2022-04-25T09:50:25Z</dcterms:modified>
</cp:coreProperties>
</file>